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3" r:id="rId6"/>
    <p:sldId id="269" r:id="rId7"/>
    <p:sldId id="266" r:id="rId8"/>
    <p:sldId id="267" r:id="rId9"/>
    <p:sldId id="261" r:id="rId10"/>
    <p:sldId id="262" r:id="rId11"/>
    <p:sldId id="268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660"/>
  </p:normalViewPr>
  <p:slideViewPr>
    <p:cSldViewPr snapToGrid="0">
      <p:cViewPr varScale="1">
        <p:scale>
          <a:sx n="90" d="100"/>
          <a:sy n="90" d="100"/>
        </p:scale>
        <p:origin x="20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4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5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71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1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2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27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0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5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59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3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5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6C7B-F2D8-4013-B974-41DA9D7651C1}" type="datetimeFigureOut">
              <a:rPr lang="en-US" smtClean="0"/>
              <a:t>8/17/20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5488B-04DA-4CB1-AE06-2B54C2A8F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4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2292" y="4797808"/>
            <a:ext cx="69194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Chalkboard" panose="03050602040202020205" pitchFamily="66" charset="77"/>
                <a:cs typeface="Arial" panose="020B0604020202020204" pitchFamily="34" charset="0"/>
              </a:rPr>
              <a:t>1</a:t>
            </a:r>
            <a:r>
              <a:rPr lang="en-US" sz="4400" baseline="30000" dirty="0">
                <a:solidFill>
                  <a:schemeClr val="bg1"/>
                </a:solidFill>
                <a:latin typeface="Chalkboard" panose="03050602040202020205" pitchFamily="66" charset="77"/>
                <a:cs typeface="Arial" panose="020B0604020202020204" pitchFamily="34" charset="0"/>
              </a:rPr>
              <a:t>st</a:t>
            </a:r>
            <a:r>
              <a:rPr lang="en-US" sz="4400" dirty="0">
                <a:solidFill>
                  <a:schemeClr val="bg1"/>
                </a:solidFill>
                <a:latin typeface="Chalkboard" panose="03050602040202020205" pitchFamily="66" charset="77"/>
                <a:cs typeface="Arial" panose="020B0604020202020204" pitchFamily="34" charset="0"/>
              </a:rPr>
              <a:t> Grade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halkboard" panose="03050602040202020205" pitchFamily="66" charset="77"/>
                <a:cs typeface="Arial" panose="020B0604020202020204" pitchFamily="34" charset="0"/>
              </a:rPr>
              <a:t>Mr. Bowden, Rm 139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Chalkboard" panose="03050602040202020205" pitchFamily="66" charset="77"/>
                <a:cs typeface="Arial" panose="020B0604020202020204" pitchFamily="34" charset="0"/>
              </a:rPr>
              <a:t>2020-2021 </a:t>
            </a:r>
          </a:p>
        </p:txBody>
      </p:sp>
    </p:spTree>
    <p:extLst>
      <p:ext uri="{BB962C8B-B14F-4D97-AF65-F5344CB8AC3E}">
        <p14:creationId xmlns:p14="http://schemas.microsoft.com/office/powerpoint/2010/main" val="291328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48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n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t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r 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y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o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u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r 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t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x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t 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h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r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962375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n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t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r 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y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o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u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r 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t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x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t 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h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r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4459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40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90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8785" y="1994449"/>
            <a:ext cx="58509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halkboard" panose="03050602040202020205" pitchFamily="66" charset="77"/>
                <a:cs typeface="Arial" panose="020B0604020202020204" pitchFamily="34" charset="0"/>
              </a:rPr>
              <a:t>Hello!  I am Mr. Bowden and I will be your 1st grade teacher this year.  I have been teaching for 19 years.  I have a wonderful wife and two sons.  I love to spend time with my family, learn about cultures, travel and golf!  I am excited to get to know all of you, and look forward to a great year regardless of the circumstances!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313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M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t 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t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h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 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T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a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c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h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r</a:t>
            </a:r>
            <a:endParaRPr lang="en-US" sz="8000" dirty="0">
              <a:ln w="28575">
                <a:solidFill>
                  <a:schemeClr val="bg1"/>
                </a:solidFill>
              </a:ln>
              <a:solidFill>
                <a:srgbClr val="00E3D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alkboard" panose="03050602040202020205" pitchFamily="66" charset="77"/>
              <a:ea typeface="KBTropicalVACATION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0167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13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Classroom Rules</a:t>
            </a:r>
            <a:endParaRPr lang="en-US" sz="8000" dirty="0">
              <a:ln w="28575">
                <a:solidFill>
                  <a:schemeClr val="bg1"/>
                </a:solidFill>
              </a:ln>
              <a:solidFill>
                <a:srgbClr val="00E3D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alkboard" panose="03050602040202020205" pitchFamily="66" charset="77"/>
              <a:ea typeface="KBTropicalVACATION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4FF000E-0EAC-1C41-A279-46D404FC63CE}"/>
              </a:ext>
            </a:extLst>
          </p:cNvPr>
          <p:cNvSpPr/>
          <p:nvPr/>
        </p:nvSpPr>
        <p:spPr>
          <a:xfrm>
            <a:off x="300037" y="2285999"/>
            <a:ext cx="4443413" cy="381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halkboard" panose="03050602040202020205" pitchFamily="66" charset="77"/>
              </a:rPr>
              <a:t>Rule #1- </a:t>
            </a:r>
            <a:r>
              <a:rPr lang="en-US" sz="2400" dirty="0">
                <a:latin typeface="Chalkboard" panose="03050602040202020205" pitchFamily="66" charset="77"/>
              </a:rPr>
              <a:t>Listen when your teacher is talking.</a:t>
            </a:r>
            <a:br>
              <a:rPr lang="en-US" sz="2400" dirty="0">
                <a:latin typeface="Chalkboard" panose="03050602040202020205" pitchFamily="66" charset="77"/>
              </a:rPr>
            </a:br>
            <a:r>
              <a:rPr lang="en-US" sz="2400" b="1" dirty="0">
                <a:latin typeface="Chalkboard" panose="03050602040202020205" pitchFamily="66" charset="77"/>
              </a:rPr>
              <a:t>Rule #2- </a:t>
            </a:r>
            <a:r>
              <a:rPr lang="en-US" sz="2400" dirty="0">
                <a:latin typeface="Chalkboard" panose="03050602040202020205" pitchFamily="66" charset="77"/>
              </a:rPr>
              <a:t>Follow directions quickly.</a:t>
            </a:r>
            <a:br>
              <a:rPr lang="en-US" sz="2400" dirty="0">
                <a:latin typeface="Chalkboard" panose="03050602040202020205" pitchFamily="66" charset="77"/>
              </a:rPr>
            </a:br>
            <a:r>
              <a:rPr lang="en-US" sz="2400" b="1" dirty="0">
                <a:latin typeface="Chalkboard" panose="03050602040202020205" pitchFamily="66" charset="77"/>
              </a:rPr>
              <a:t>Rule #3- </a:t>
            </a:r>
            <a:r>
              <a:rPr lang="en-US" sz="2400" dirty="0">
                <a:latin typeface="Chalkboard" panose="03050602040202020205" pitchFamily="66" charset="77"/>
              </a:rPr>
              <a:t>Keep hands and feet to yourself.</a:t>
            </a:r>
            <a:br>
              <a:rPr lang="en-US" sz="2400" dirty="0">
                <a:latin typeface="Chalkboard" panose="03050602040202020205" pitchFamily="66" charset="77"/>
              </a:rPr>
            </a:br>
            <a:r>
              <a:rPr lang="en-US" sz="2400" b="1" dirty="0">
                <a:latin typeface="Chalkboard" panose="03050602040202020205" pitchFamily="66" charset="77"/>
              </a:rPr>
              <a:t>Rule #4</a:t>
            </a:r>
            <a:r>
              <a:rPr lang="en-US" sz="2400" dirty="0">
                <a:latin typeface="Chalkboard" panose="03050602040202020205" pitchFamily="66" charset="77"/>
              </a:rPr>
              <a:t>- Raise your hand to speak or stand.</a:t>
            </a:r>
            <a:br>
              <a:rPr lang="en-US" sz="2400" dirty="0">
                <a:latin typeface="Chalkboard" panose="03050602040202020205" pitchFamily="66" charset="77"/>
              </a:rPr>
            </a:br>
            <a:r>
              <a:rPr lang="en-US" sz="2400" b="1" dirty="0">
                <a:latin typeface="Chalkboard" panose="03050602040202020205" pitchFamily="66" charset="77"/>
              </a:rPr>
              <a:t>Rule #5</a:t>
            </a:r>
            <a:r>
              <a:rPr lang="en-US" sz="2400" dirty="0">
                <a:latin typeface="Chalkboard" panose="03050602040202020205" pitchFamily="66" charset="77"/>
              </a:rPr>
              <a:t>- Be safe. Be kind. Be honest.</a:t>
            </a:r>
            <a:endParaRPr lang="en-US" sz="2400" dirty="0">
              <a:latin typeface="Chalkboard" panose="03050602040202020205" pitchFamily="66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83130"/>
            <a:ext cx="9144000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>
                <a:ln w="28575">
                  <a:solidFill>
                    <a:schemeClr val="bg1"/>
                  </a:solidFill>
                </a:ln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Daily Schedule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4FE146-DDDE-7440-9BFF-2B36920CDA49}"/>
              </a:ext>
            </a:extLst>
          </p:cNvPr>
          <p:cNvSpPr/>
          <p:nvPr/>
        </p:nvSpPr>
        <p:spPr>
          <a:xfrm>
            <a:off x="528638" y="1997839"/>
            <a:ext cx="63293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/>
              <a:t>8:00-10:30</a:t>
            </a:r>
            <a:r>
              <a:rPr lang="en-US" sz="2400" dirty="0"/>
              <a:t> Morning work/</a:t>
            </a:r>
          </a:p>
          <a:p>
            <a:pPr fontAlgn="base"/>
            <a:r>
              <a:rPr lang="en-US" sz="2400" dirty="0"/>
              <a:t>Reading/Writing/Phonics</a:t>
            </a:r>
          </a:p>
          <a:p>
            <a:pPr fontAlgn="base"/>
            <a:r>
              <a:rPr lang="en-US" sz="2400" b="1" dirty="0"/>
              <a:t>10:30-10:45</a:t>
            </a:r>
            <a:r>
              <a:rPr lang="en-US" sz="2400" dirty="0"/>
              <a:t> </a:t>
            </a:r>
          </a:p>
          <a:p>
            <a:pPr fontAlgn="base"/>
            <a:r>
              <a:rPr lang="en-US" sz="2400" dirty="0"/>
              <a:t>Read Aloud/Character Education </a:t>
            </a:r>
          </a:p>
          <a:p>
            <a:pPr fontAlgn="base"/>
            <a:r>
              <a:rPr lang="en-US" sz="2400" b="1" dirty="0"/>
              <a:t>10:50-11:20</a:t>
            </a:r>
            <a:r>
              <a:rPr lang="en-US" sz="2400" dirty="0"/>
              <a:t> Lunch </a:t>
            </a:r>
          </a:p>
          <a:p>
            <a:pPr fontAlgn="base"/>
            <a:r>
              <a:rPr lang="en-US" sz="2400" b="1" dirty="0"/>
              <a:t>11:25-12:25</a:t>
            </a:r>
            <a:r>
              <a:rPr lang="en-US" sz="2400" dirty="0"/>
              <a:t> Math </a:t>
            </a:r>
          </a:p>
          <a:p>
            <a:pPr fontAlgn="base"/>
            <a:r>
              <a:rPr lang="en-US" sz="2400" b="1" dirty="0"/>
              <a:t>12:25-12:55</a:t>
            </a:r>
            <a:r>
              <a:rPr lang="en-US" sz="2400" dirty="0"/>
              <a:t> Science </a:t>
            </a:r>
          </a:p>
          <a:p>
            <a:pPr fontAlgn="base"/>
            <a:r>
              <a:rPr lang="en-US" sz="2400" b="1" dirty="0"/>
              <a:t>12:55-1:25</a:t>
            </a:r>
            <a:r>
              <a:rPr lang="en-US" sz="2400" dirty="0"/>
              <a:t> Social Studies</a:t>
            </a:r>
          </a:p>
          <a:p>
            <a:pPr fontAlgn="base"/>
            <a:r>
              <a:rPr lang="en-US" sz="2400" b="1" dirty="0"/>
              <a:t>1:30-1:45</a:t>
            </a:r>
            <a:r>
              <a:rPr lang="en-US" sz="2400" dirty="0"/>
              <a:t> Snack  </a:t>
            </a:r>
          </a:p>
          <a:p>
            <a:pPr fontAlgn="base"/>
            <a:r>
              <a:rPr lang="en-US" sz="2400" b="1" dirty="0"/>
              <a:t>1:50-2:20</a:t>
            </a:r>
            <a:r>
              <a:rPr lang="en-US" sz="2400" dirty="0"/>
              <a:t> P.E.</a:t>
            </a:r>
          </a:p>
        </p:txBody>
      </p:sp>
    </p:spTree>
    <p:extLst>
      <p:ext uri="{BB962C8B-B14F-4D97-AF65-F5344CB8AC3E}">
        <p14:creationId xmlns:p14="http://schemas.microsoft.com/office/powerpoint/2010/main" val="32429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81887" y="81888"/>
            <a:ext cx="930777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4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halkboard" panose="03050602040202020205" pitchFamily="66" charset="77"/>
                <a:ea typeface="KBTropicalVACATION" panose="02000603000000000000" pitchFamily="2" charset="0"/>
                <a:cs typeface="Arial" panose="020B0604020202020204" pitchFamily="34" charset="0"/>
              </a:rPr>
              <a:t>Procedures</a:t>
            </a:r>
            <a:endParaRPr lang="en-US" sz="7400" dirty="0">
              <a:ln w="28575">
                <a:solidFill>
                  <a:schemeClr val="bg1"/>
                </a:solidFill>
              </a:ln>
              <a:solidFill>
                <a:srgbClr val="00E3D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alkboard" panose="03050602040202020205" pitchFamily="66" charset="77"/>
              <a:ea typeface="KBTropicalVACATION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F077A6-3ACE-984A-8F73-98C434093CB4}"/>
              </a:ext>
            </a:extLst>
          </p:cNvPr>
          <p:cNvSpPr/>
          <p:nvPr/>
        </p:nvSpPr>
        <p:spPr>
          <a:xfrm>
            <a:off x="171449" y="1885950"/>
            <a:ext cx="610076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Chalkboard" panose="03050602040202020205" pitchFamily="66" charset="77"/>
                <a:cs typeface="Arial" panose="020B0604020202020204" pitchFamily="34" charset="0"/>
              </a:rPr>
              <a:t>Please check your child’s take home folder </a:t>
            </a:r>
            <a:r>
              <a:rPr lang="en-US" sz="2400" b="1" dirty="0">
                <a:latin typeface="Chalkboard" panose="03050602040202020205" pitchFamily="66" charset="77"/>
                <a:cs typeface="Arial" panose="020B0604020202020204" pitchFamily="34" charset="0"/>
              </a:rPr>
              <a:t>daily</a:t>
            </a:r>
            <a:r>
              <a:rPr lang="en-US" sz="2400" dirty="0">
                <a:latin typeface="Chalkboard" panose="03050602040202020205" pitchFamily="66" charset="77"/>
                <a:cs typeface="Arial" panose="020B0604020202020204" pitchFamily="34" charset="0"/>
              </a:rPr>
              <a:t>!  This is where their behavior chart, special announcements and homework for the week will be. All homework is due on </a:t>
            </a:r>
            <a:r>
              <a:rPr lang="en-US" sz="2400" b="1" dirty="0">
                <a:latin typeface="Chalkboard" panose="03050602040202020205" pitchFamily="66" charset="77"/>
                <a:cs typeface="Arial" panose="020B0604020202020204" pitchFamily="34" charset="0"/>
              </a:rPr>
              <a:t>Friday </a:t>
            </a:r>
            <a:r>
              <a:rPr lang="en-US" sz="2400" dirty="0">
                <a:latin typeface="Chalkboard" panose="03050602040202020205" pitchFamily="66" charset="77"/>
                <a:cs typeface="Arial" panose="020B0604020202020204" pitchFamily="34" charset="0"/>
              </a:rPr>
              <a:t>of each week.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Chalkboard" panose="03050602040202020205" pitchFamily="66" charset="77"/>
                <a:cs typeface="Arial" panose="020B0604020202020204" pitchFamily="34" charset="0"/>
              </a:rPr>
              <a:t>Please initial your child’s behavior chart </a:t>
            </a:r>
            <a:r>
              <a:rPr lang="en-US" sz="2400" b="1" dirty="0">
                <a:latin typeface="Chalkboard" panose="03050602040202020205" pitchFamily="66" charset="77"/>
                <a:cs typeface="Arial" panose="020B0604020202020204" pitchFamily="34" charset="0"/>
              </a:rPr>
              <a:t>daily</a:t>
            </a:r>
            <a:r>
              <a:rPr lang="en-US" sz="2400" dirty="0">
                <a:latin typeface="Chalkboard" panose="03050602040202020205" pitchFamily="66" charset="77"/>
                <a:cs typeface="Arial" panose="020B0604020202020204" pitchFamily="34" charset="0"/>
              </a:rPr>
              <a:t>!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Chalkboard" panose="03050602040202020205" pitchFamily="66" charset="77"/>
                <a:cs typeface="Arial" panose="020B0604020202020204" pitchFamily="34" charset="0"/>
              </a:rPr>
              <a:t>We will use Class Dojo for Behavior Management.  We will send home a letter about how to join on Monday.</a:t>
            </a:r>
          </a:p>
        </p:txBody>
      </p:sp>
    </p:spTree>
    <p:extLst>
      <p:ext uri="{BB962C8B-B14F-4D97-AF65-F5344CB8AC3E}">
        <p14:creationId xmlns:p14="http://schemas.microsoft.com/office/powerpoint/2010/main" val="14141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85A127-FFE7-0F44-8470-E22D76FE150D}"/>
              </a:ext>
            </a:extLst>
          </p:cNvPr>
          <p:cNvSpPr/>
          <p:nvPr/>
        </p:nvSpPr>
        <p:spPr>
          <a:xfrm>
            <a:off x="157164" y="1757363"/>
            <a:ext cx="6157912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6"/>
            <a:r>
              <a:rPr lang="en-US" dirty="0">
                <a:latin typeface="Chalkboard" panose="03050602040202020205" pitchFamily="66" charset="77"/>
                <a:cs typeface="Arial" panose="020B0604020202020204" pitchFamily="34" charset="0"/>
              </a:rPr>
              <a:t>*Due to Covid-19 restrictions, parents may not enter the building, not even the first day of school.  As a parent, I know this is hard but please know they are in good hands!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  <a:cs typeface="Arial" panose="020B0604020202020204" pitchFamily="34" charset="0"/>
              </a:rPr>
              <a:t>Masks are not required for first graders but we strongly recommend your child wear a mask to school every day.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  <a:cs typeface="Arial" panose="020B0604020202020204" pitchFamily="34" charset="0"/>
              </a:rPr>
              <a:t>You may send a snack with your child if you choose to but please no candy or caffeinated drinks!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halkboard" panose="03050602040202020205" pitchFamily="66" charset="77"/>
                <a:cs typeface="Arial" panose="020B0604020202020204" pitchFamily="34" charset="0"/>
              </a:rPr>
              <a:t>You may send a water bottle with your child since no one may drink from the water fountains during this time.  Please label them!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920136-B9BE-4342-A614-FC778DE77A9B}"/>
              </a:ext>
            </a:extLst>
          </p:cNvPr>
          <p:cNvSpPr txBox="1"/>
          <p:nvPr/>
        </p:nvSpPr>
        <p:spPr>
          <a:xfrm>
            <a:off x="1543050" y="314326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IImpo</a:t>
            </a:r>
            <a:r>
              <a:rPr lang="en-US" sz="2800" dirty="0" err="1">
                <a:solidFill>
                  <a:srgbClr val="FFC000"/>
                </a:solidFill>
              </a:rPr>
              <a:t>Important</a:t>
            </a:r>
            <a:r>
              <a:rPr lang="en-US" sz="2800" dirty="0">
                <a:solidFill>
                  <a:srgbClr val="FFC000"/>
                </a:solidFill>
              </a:rPr>
              <a:t> Reminders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636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313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8000" dirty="0">
              <a:ln w="28575">
                <a:solidFill>
                  <a:schemeClr val="bg1"/>
                </a:solidFill>
              </a:ln>
              <a:solidFill>
                <a:srgbClr val="00E3D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halkboard" panose="03050602040202020205" pitchFamily="66" charset="77"/>
              <a:ea typeface="KBTropicalVACATION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2ACC37-C727-9E47-A67E-C61E610CDB5D}"/>
              </a:ext>
            </a:extLst>
          </p:cNvPr>
          <p:cNvSpPr txBox="1"/>
          <p:nvPr/>
        </p:nvSpPr>
        <p:spPr>
          <a:xfrm>
            <a:off x="142875" y="129296"/>
            <a:ext cx="8301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T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a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c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h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e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r 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C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o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n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t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a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FF33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c</a:t>
            </a:r>
            <a:r>
              <a:rPr lang="en-US" sz="7200" dirty="0">
                <a:ln w="28575">
                  <a:solidFill>
                    <a:schemeClr val="bg1"/>
                  </a:solidFill>
                </a:ln>
                <a:solidFill>
                  <a:srgbClr val="00E3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KBTropicalVACATION" panose="02000603000000000000" pitchFamily="2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82B9F1-98FB-E840-BC0C-D2FDABF2F711}"/>
              </a:ext>
            </a:extLst>
          </p:cNvPr>
          <p:cNvSpPr/>
          <p:nvPr/>
        </p:nvSpPr>
        <p:spPr>
          <a:xfrm>
            <a:off x="2286000" y="1674674"/>
            <a:ext cx="4572000" cy="35086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halkboard" panose="03050602040202020205" pitchFamily="66" charset="77"/>
                <a:cs typeface="Arial" panose="020B0604020202020204" pitchFamily="34" charset="0"/>
              </a:rPr>
              <a:t>Phone #: </a:t>
            </a:r>
          </a:p>
          <a:p>
            <a:pPr algn="ctr"/>
            <a:r>
              <a:rPr lang="en-US" sz="2400" dirty="0">
                <a:latin typeface="Chalkboard" panose="03050602040202020205" pitchFamily="66" charset="77"/>
                <a:cs typeface="Arial" panose="020B0604020202020204" pitchFamily="34" charset="0"/>
              </a:rPr>
              <a:t>342-2654</a:t>
            </a:r>
          </a:p>
          <a:p>
            <a:pPr algn="ctr"/>
            <a:endParaRPr lang="en-US" sz="2400" dirty="0">
              <a:latin typeface="Chalkboard" panose="03050602040202020205" pitchFamily="66" charset="77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Chalkboard" panose="03050602040202020205" pitchFamily="66" charset="77"/>
                <a:cs typeface="Arial" panose="020B0604020202020204" pitchFamily="34" charset="0"/>
              </a:rPr>
              <a:t>Email: </a:t>
            </a:r>
          </a:p>
          <a:p>
            <a:pPr algn="ctr"/>
            <a:r>
              <a:rPr lang="en-US" sz="2400" dirty="0" err="1">
                <a:latin typeface="Chalkboard" panose="03050602040202020205" pitchFamily="66" charset="77"/>
                <a:cs typeface="Arial" panose="020B0604020202020204" pitchFamily="34" charset="0"/>
              </a:rPr>
              <a:t>mbowden@tcss.net</a:t>
            </a:r>
            <a:endParaRPr lang="en-US" sz="2400" dirty="0">
              <a:latin typeface="Chalkboard" panose="03050602040202020205" pitchFamily="66" charset="77"/>
              <a:cs typeface="Arial" panose="020B0604020202020204" pitchFamily="34" charset="0"/>
            </a:endParaRPr>
          </a:p>
          <a:p>
            <a:endParaRPr lang="en-US" sz="2400" dirty="0">
              <a:latin typeface="Chalkboard" panose="03050602040202020205" pitchFamily="66" charset="77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Chalkboard" panose="03050602040202020205" pitchFamily="66" charset="77"/>
                <a:cs typeface="Arial" panose="020B0604020202020204" pitchFamily="34" charset="0"/>
              </a:rPr>
              <a:t>Class Dojo</a:t>
            </a:r>
          </a:p>
          <a:p>
            <a:pPr algn="ctr"/>
            <a:r>
              <a:rPr lang="en-US" dirty="0">
                <a:latin typeface="Chalkboard" panose="03050602040202020205" pitchFamily="66" charset="77"/>
                <a:cs typeface="Arial" panose="020B0604020202020204" pitchFamily="34" charset="0"/>
              </a:rPr>
              <a:t>*Please never hesitate to call, email, or send a message on class dojo if you have any questions or concerns!</a:t>
            </a:r>
          </a:p>
        </p:txBody>
      </p:sp>
    </p:spTree>
    <p:extLst>
      <p:ext uri="{BB962C8B-B14F-4D97-AF65-F5344CB8AC3E}">
        <p14:creationId xmlns:p14="http://schemas.microsoft.com/office/powerpoint/2010/main" val="319541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83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2377</TotalTime>
  <Words>337</Words>
  <Application>Microsoft Macintosh PowerPoint</Application>
  <PresentationFormat>On-screen Show (4:3)</PresentationFormat>
  <Paragraphs>38</Paragraphs>
  <Slides>13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Chalkboard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 Salazar</dc:creator>
  <cp:lastModifiedBy>Morice Bowden</cp:lastModifiedBy>
  <cp:revision>20</cp:revision>
  <dcterms:created xsi:type="dcterms:W3CDTF">2015-07-21T03:57:12Z</dcterms:created>
  <dcterms:modified xsi:type="dcterms:W3CDTF">2020-08-18T04:27:13Z</dcterms:modified>
</cp:coreProperties>
</file>